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4" r:id="rId22"/>
    <p:sldId id="276" r:id="rId23"/>
    <p:sldId id="278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288" r:id="rId33"/>
    <p:sldId id="329" r:id="rId34"/>
    <p:sldId id="330" r:id="rId35"/>
    <p:sldId id="301" r:id="rId36"/>
    <p:sldId id="302" r:id="rId37"/>
    <p:sldId id="331" r:id="rId38"/>
    <p:sldId id="332" r:id="rId39"/>
    <p:sldId id="333" r:id="rId40"/>
    <p:sldId id="290" r:id="rId41"/>
    <p:sldId id="303" r:id="rId42"/>
    <p:sldId id="304" r:id="rId43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FF00"/>
    <a:srgbClr val="990000"/>
    <a:srgbClr val="006600"/>
    <a:srgbClr val="FFFF00"/>
    <a:srgbClr val="0000FF"/>
    <a:srgbClr val="33CC33"/>
    <a:srgbClr val="FFFFCC"/>
    <a:srgbClr val="FF33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8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01/04/2010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01/04/2010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01/04/2010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01/04/2010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01/04/2010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01/04/2010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01/04/2010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2042" b="5292"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2944" y="357166"/>
            <a:ext cx="8001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pitchFamily="34" charset="0"/>
              </a:rPr>
              <a:t>Jabatan</a:t>
            </a:r>
            <a:r>
              <a:rPr lang="en-US" sz="3200" b="1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pitchFamily="34" charset="0"/>
              </a:rPr>
              <a:t> Hal </a:t>
            </a:r>
            <a:r>
              <a:rPr lang="en-US" sz="3200" b="1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pitchFamily="34" charset="0"/>
              </a:rPr>
              <a:t>Ehwal</a:t>
            </a:r>
            <a:r>
              <a:rPr lang="en-US" sz="3200" b="1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pitchFamily="34" charset="0"/>
              </a:rPr>
              <a:t>Agama Terengganu</a:t>
            </a:r>
            <a:endParaRPr lang="en-US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5720" y="214290"/>
            <a:ext cx="1071570" cy="1000156"/>
            <a:chOff x="2160" y="3110"/>
            <a:chExt cx="1080" cy="1080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220" y="3160"/>
              <a:ext cx="960" cy="9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ms-MY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</a:endParaRPr>
            </a:p>
          </p:txBody>
        </p:sp>
        <p:pic>
          <p:nvPicPr>
            <p:cNvPr id="12" name="Picture 9" descr="lambangterenggan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311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0" y="590617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17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RabiulAkhir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, 1431 / 02 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April, 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2010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0166" y="6334804"/>
            <a:ext cx="6197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http://e-khutbah.terengganu.gov.my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3429000"/>
            <a:ext cx="8215370" cy="23391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6600" dirty="0" smtClean="0">
                <a:ln w="18415" cmpd="sng">
                  <a:solidFill>
                    <a:srgbClr val="FFFFCC"/>
                  </a:solidFill>
                  <a:prstDash val="solid"/>
                </a:ln>
                <a:solidFill>
                  <a:srgbClr val="99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BERTAUBATLAH KEPADA </a:t>
            </a:r>
            <a:r>
              <a:rPr lang="en-US" sz="8000" dirty="0" smtClean="0">
                <a:ln w="18415" cmpd="sng">
                  <a:solidFill>
                    <a:srgbClr val="FFFFCC"/>
                  </a:solidFill>
                  <a:prstDash val="solid"/>
                </a:ln>
                <a:solidFill>
                  <a:srgbClr val="99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Wide Latin" pitchFamily="18" charset="0"/>
              </a:rPr>
              <a:t>ALLAH</a:t>
            </a:r>
            <a:endParaRPr lang="ms-MY" sz="8000" dirty="0">
              <a:ln w="18415" cmpd="sng">
                <a:solidFill>
                  <a:srgbClr val="FFFFCC"/>
                </a:solidFill>
                <a:prstDash val="solid"/>
              </a:ln>
              <a:solidFill>
                <a:srgbClr val="99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Wide Lati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3286124"/>
            <a:ext cx="3857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  <a:cs typeface="Arial" pitchFamily="34" charset="0"/>
              </a:rPr>
              <a:t>Khutbah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  <a:cs typeface="Arial" pitchFamily="34" charset="0"/>
              </a:rPr>
              <a:t> Multimedia</a:t>
            </a:r>
            <a:endParaRPr lang="en-US" sz="28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Demi IT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-24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Keimanan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diuji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pergolakan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pancaroba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857224" y="2857496"/>
            <a:ext cx="7786710" cy="1428760"/>
          </a:xfrm>
          <a:prstGeom prst="snip2DiagRect">
            <a:avLst/>
          </a:prstGeom>
          <a:solidFill>
            <a:srgbClr val="0000FF">
              <a:alpha val="67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Natijahnya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terbelenggu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kegelapan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meraba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pencarian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sinar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Ilahi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>
              <a:solidFill>
                <a:schemeClr val="bg1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42910" y="1214422"/>
            <a:ext cx="8072494" cy="1071570"/>
          </a:xfrm>
          <a:prstGeom prst="snip2DiagRect">
            <a:avLst/>
          </a:prstGeom>
          <a:solidFill>
            <a:srgbClr val="6600CC">
              <a:alpha val="67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tersungkur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rebah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terpedaya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gelora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maksiat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700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428596" y="4857760"/>
            <a:ext cx="7786710" cy="1428760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menyeru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taubat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agar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membersih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285728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TAUBAT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14282" y="1214422"/>
            <a:ext cx="8429684" cy="1285884"/>
          </a:xfrm>
          <a:prstGeom prst="snip2DiagRect">
            <a:avLst>
              <a:gd name="adj1" fmla="val 28804"/>
              <a:gd name="adj2" fmla="val 16667"/>
            </a:avLst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Taaba-yatuubu-taubatan</a:t>
            </a:r>
            <a:r>
              <a:rPr lang="en-US" sz="27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ertinya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Penyerahan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menebuskan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dilakukannya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700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3214678" y="3286124"/>
            <a:ext cx="5786478" cy="1000132"/>
          </a:xfrm>
          <a:prstGeom prst="snip2DiagRect">
            <a:avLst>
              <a:gd name="adj1" fmla="val 50000"/>
              <a:gd name="adj2" fmla="val 16667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TAUBAT NASUHA</a:t>
            </a:r>
            <a:endParaRPr lang="ms-MY" sz="4000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214282" y="4643446"/>
            <a:ext cx="8429684" cy="1500198"/>
          </a:xfrm>
          <a:prstGeom prst="snip2DiagRect">
            <a:avLst>
              <a:gd name="adj1" fmla="val 28804"/>
              <a:gd name="adj2" fmla="val 16667"/>
            </a:avLst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Bertaubat</a:t>
            </a:r>
            <a:r>
              <a:rPr lang="en-US" sz="27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7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7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7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r>
              <a:rPr lang="en-US" sz="27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7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benar-benar</a:t>
            </a:r>
            <a:r>
              <a:rPr lang="en-US" sz="27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insaf</a:t>
            </a:r>
            <a:r>
              <a:rPr lang="en-US" sz="27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7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7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berazam</a:t>
            </a:r>
            <a:r>
              <a:rPr lang="en-US" sz="27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7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mengulanginya</a:t>
            </a:r>
            <a:r>
              <a:rPr lang="en-US" sz="27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700" dirty="0"/>
          </a:p>
        </p:txBody>
      </p:sp>
      <p:sp>
        <p:nvSpPr>
          <p:cNvPr id="7" name="Down Arrow 6"/>
          <p:cNvSpPr/>
          <p:nvPr/>
        </p:nvSpPr>
        <p:spPr>
          <a:xfrm rot="1895289">
            <a:off x="7767655" y="4066552"/>
            <a:ext cx="928694" cy="85857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21429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Pentingnya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bertaubat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428596" y="3286124"/>
            <a:ext cx="8001056" cy="1357322"/>
          </a:xfrm>
          <a:prstGeom prst="snip2DiagRect">
            <a:avLst>
              <a:gd name="adj1" fmla="val 15302"/>
              <a:gd name="adj2" fmla="val 16667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mempertingkatkan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istiqamah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iltizam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laksanakan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sesuatu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tuntutan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.</a:t>
            </a:r>
            <a:endParaRPr lang="ms-MY" sz="2800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357158" y="1571612"/>
            <a:ext cx="8358246" cy="1143008"/>
          </a:xfrm>
          <a:prstGeom prst="snip2DiagRect">
            <a:avLst>
              <a:gd name="adj1" fmla="val 24304"/>
              <a:gd name="adj2" fmla="val 16667"/>
            </a:avLst>
          </a:prstGeom>
          <a:solidFill>
            <a:srgbClr val="FF00FF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Dapat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memperbaharui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janji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jauhi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71472" y="5072074"/>
            <a:ext cx="7643866" cy="1285884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Allah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Pengampun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hambaNya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benar-benar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insaf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kesalahan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7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85720" y="2357430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5-Point Star 7"/>
          <p:cNvSpPr/>
          <p:nvPr/>
        </p:nvSpPr>
        <p:spPr>
          <a:xfrm>
            <a:off x="285720" y="4214818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5-Point Star 8"/>
          <p:cNvSpPr/>
          <p:nvPr/>
        </p:nvSpPr>
        <p:spPr>
          <a:xfrm>
            <a:off x="357158" y="5929330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-24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Keampunan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hambaNya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kecuali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SYIRIK,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038509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Firman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 Allah 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dalam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 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Surah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 Al-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Zumar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 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Ayat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 53</a:t>
            </a:r>
            <a:endParaRPr lang="en-US" sz="2400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Estrangelo Edessa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43446"/>
            <a:ext cx="9144000" cy="2123658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Katakanlah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wahai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Muhammad):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Wahai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hamba-hambaKu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melampaui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batas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terhadap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(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dengan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perbuatan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maksiat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),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janganlah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berputus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asa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daripada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rahmat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kerana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sesungguhnya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segala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dosa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Sesungguhnya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Dialah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jua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Maha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Pengampun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lagi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Maha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Mengasihi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785926"/>
            <a:ext cx="8715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قُلْ يَا عِبَادِيَ الَّذِينَ أَسْرَفُوا عَلَى أَنفُسِهِمْ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لاَ تَقْنَطُوا مِن رَّحْمَةِ اللهِ إِنَّ اللهَ يَغْفِرُ الذُّنُوبَ جَمِيعًا إِنَّهُ هُوَ الْغَفُورُ الرَّحِيمُ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175747"/>
            <a:ext cx="850112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menjelaskan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928662" y="1714488"/>
            <a:ext cx="7215238" cy="1285884"/>
          </a:xfrm>
          <a:prstGeom prst="snip2DiagRect">
            <a:avLst>
              <a:gd name="adj1" fmla="val 15302"/>
              <a:gd name="adj2" fmla="val 16667"/>
            </a:avLst>
          </a:prstGeom>
          <a:solidFill>
            <a:srgbClr val="6600CC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terlepas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kesilapan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928662" y="4000504"/>
            <a:ext cx="7215238" cy="1643074"/>
          </a:xfrm>
          <a:prstGeom prst="snip2DiagRect">
            <a:avLst>
              <a:gd name="adj1" fmla="val 15302"/>
              <a:gd name="adj2" fmla="val 16667"/>
            </a:avLst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terpelihara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kecuali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-24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Hadis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Riwayat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Darimi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8" y="4756390"/>
            <a:ext cx="9001156" cy="1815882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Setiap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Adam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melakukan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banyak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kesilapan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sebaik-baik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melakukan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kesilapan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setiasa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bertaubat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4576" y="1643050"/>
            <a:ext cx="702788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كُلُّ بَنِيْ آدَمَ خَطَّاءٌ</a:t>
            </a:r>
            <a:endParaRPr lang="en-US" sz="8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وَخَيْرُ الْخَطَّائِيْنَ التَّوَّابُوْنَ</a:t>
            </a:r>
            <a:endParaRPr lang="ms-MY" sz="8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-24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Firman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  Allah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Taala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dalam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Surah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  Al-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Tahrim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Ayat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 : 8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Estrangelo Edess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643446"/>
            <a:ext cx="9144000" cy="1938992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Wahai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beriman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!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Bertaubatlah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taubat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nasuha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mudah-mudahan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Tuhan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menghapuskan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kesalahan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memasukkan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syurga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mengalir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bawahnya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beberapa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sungai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357298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يَا أَيُّهَا الَّذِينَ آمَنُوا تُوبُوا إِلَى اللهِ تَوْبَةً نَّصُوحًا عَسَى رَبُّكُمْ أَن يُكَفِّرَ عَنكُمْ سَيِّئَاتِكُمْ وَيُدْخِلَكُمْ جَنَّاتٍ تَجْرِي مِن تَحْتِهَا الأَنْهَارُ 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150" y="201019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Sedarlah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2428868"/>
            <a:ext cx="7143800" cy="128588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Mudah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terpedaya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terbabas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6" name="Bent Arrow 5"/>
          <p:cNvSpPr/>
          <p:nvPr/>
        </p:nvSpPr>
        <p:spPr>
          <a:xfrm rot="5857814">
            <a:off x="7181003" y="1322188"/>
            <a:ext cx="1054259" cy="1285884"/>
          </a:xfrm>
          <a:prstGeom prst="bentArrow">
            <a:avLst>
              <a:gd name="adj1" fmla="val 34024"/>
              <a:gd name="adj2" fmla="val 44578"/>
              <a:gd name="adj3" fmla="val 25000"/>
              <a:gd name="adj4" fmla="val 15290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1142984"/>
            <a:ext cx="6858048" cy="928694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daif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keimanan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lemah</a:t>
            </a:r>
            <a:endParaRPr lang="ms-MY" sz="2800" dirty="0"/>
          </a:p>
        </p:txBody>
      </p:sp>
      <p:sp>
        <p:nvSpPr>
          <p:cNvPr id="8" name="Rectangle 7"/>
          <p:cNvSpPr/>
          <p:nvPr/>
        </p:nvSpPr>
        <p:spPr>
          <a:xfrm>
            <a:off x="1000100" y="5286388"/>
            <a:ext cx="7572428" cy="1357322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kesilapan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segera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bertaubat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tekad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mempertingkatkan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ms-MY" sz="2800" dirty="0"/>
          </a:p>
        </p:txBody>
      </p:sp>
      <p:sp>
        <p:nvSpPr>
          <p:cNvPr id="9" name="Bent Arrow 8"/>
          <p:cNvSpPr/>
          <p:nvPr/>
        </p:nvSpPr>
        <p:spPr>
          <a:xfrm rot="14394979" flipH="1">
            <a:off x="272249" y="4815666"/>
            <a:ext cx="1139216" cy="1285884"/>
          </a:xfrm>
          <a:prstGeom prst="bentArrow">
            <a:avLst>
              <a:gd name="adj1" fmla="val 34024"/>
              <a:gd name="adj2" fmla="val 44578"/>
              <a:gd name="adj3" fmla="val 25000"/>
              <a:gd name="adj4" fmla="val 15290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34" y="4071942"/>
            <a:ext cx="7500990" cy="928694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150" y="201019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sebaik-baiknya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285860"/>
            <a:ext cx="8358246" cy="1214446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terus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5" name="Up Arrow Callout 4"/>
          <p:cNvSpPr/>
          <p:nvPr/>
        </p:nvSpPr>
        <p:spPr>
          <a:xfrm rot="5400000">
            <a:off x="35687" y="1678769"/>
            <a:ext cx="857256" cy="357190"/>
          </a:xfrm>
          <a:prstGeom prst="upArrowCallout">
            <a:avLst>
              <a:gd name="adj1" fmla="val 64757"/>
              <a:gd name="adj2" fmla="val 120000"/>
              <a:gd name="adj3" fmla="val 21622"/>
              <a:gd name="adj4" fmla="val 53342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0034" y="2928934"/>
            <a:ext cx="8358246" cy="1214446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benar-benar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menyesal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kesilapan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dahulu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7" name="Up Arrow Callout 6"/>
          <p:cNvSpPr/>
          <p:nvPr/>
        </p:nvSpPr>
        <p:spPr>
          <a:xfrm rot="5400000">
            <a:off x="107125" y="3321843"/>
            <a:ext cx="857256" cy="357190"/>
          </a:xfrm>
          <a:prstGeom prst="upArrowCallout">
            <a:avLst>
              <a:gd name="adj1" fmla="val 64757"/>
              <a:gd name="adj2" fmla="val 120000"/>
              <a:gd name="adj3" fmla="val 21622"/>
              <a:gd name="adj4" fmla="val 53342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034" y="4500570"/>
            <a:ext cx="8358246" cy="1500198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berazam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tekad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mengulangi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mempertingkatkan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keimanan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9" name="Up Arrow Callout 8"/>
          <p:cNvSpPr/>
          <p:nvPr/>
        </p:nvSpPr>
        <p:spPr>
          <a:xfrm rot="5400000">
            <a:off x="107125" y="4893479"/>
            <a:ext cx="857256" cy="357190"/>
          </a:xfrm>
          <a:prstGeom prst="upArrowCallout">
            <a:avLst>
              <a:gd name="adj1" fmla="val 64757"/>
              <a:gd name="adj2" fmla="val 120000"/>
              <a:gd name="adj3" fmla="val 21622"/>
              <a:gd name="adj4" fmla="val 53342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1285860"/>
            <a:ext cx="8358246" cy="1357322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kesilapan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memohon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kemaafan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4" name="Up Arrow Callout 3"/>
          <p:cNvSpPr/>
          <p:nvPr/>
        </p:nvSpPr>
        <p:spPr>
          <a:xfrm rot="5400000">
            <a:off x="35687" y="1678769"/>
            <a:ext cx="857256" cy="357190"/>
          </a:xfrm>
          <a:prstGeom prst="upArrowCallout">
            <a:avLst>
              <a:gd name="adj1" fmla="val 64757"/>
              <a:gd name="adj2" fmla="val 120000"/>
              <a:gd name="adj3" fmla="val 21622"/>
              <a:gd name="adj4" fmla="val 53342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158" y="3000372"/>
            <a:ext cx="8358246" cy="1928826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Kesempurnaan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penyesalan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Nasuha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ikhlas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</a:t>
            </a:r>
            <a:endParaRPr lang="ms-MY" sz="2800" dirty="0"/>
          </a:p>
        </p:txBody>
      </p:sp>
      <p:sp>
        <p:nvSpPr>
          <p:cNvPr id="6" name="Up Arrow Callout 5"/>
          <p:cNvSpPr/>
          <p:nvPr/>
        </p:nvSpPr>
        <p:spPr>
          <a:xfrm rot="5400000">
            <a:off x="-8041" y="3750471"/>
            <a:ext cx="857256" cy="357190"/>
          </a:xfrm>
          <a:prstGeom prst="upArrowCallout">
            <a:avLst>
              <a:gd name="adj1" fmla="val 64757"/>
              <a:gd name="adj2" fmla="val 120000"/>
              <a:gd name="adj3" fmla="val 21622"/>
              <a:gd name="adj4" fmla="val 53342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928802"/>
            <a:ext cx="9144000" cy="2646878"/>
          </a:xfrm>
          <a:prstGeom prst="rect">
            <a:avLst/>
          </a:prstGeom>
          <a:solidFill>
            <a:srgbClr val="0070C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6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99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429132"/>
            <a:ext cx="828680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150" y="201019"/>
            <a:ext cx="89297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Semaikan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214422"/>
            <a:ext cx="8215370" cy="1357322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Perasaan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penuhi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muhasabah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menilai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endParaRPr lang="ms-MY" sz="2800" dirty="0"/>
          </a:p>
        </p:txBody>
      </p:sp>
      <p:sp>
        <p:nvSpPr>
          <p:cNvPr id="5" name="Rectangle 4"/>
          <p:cNvSpPr/>
          <p:nvPr/>
        </p:nvSpPr>
        <p:spPr>
          <a:xfrm>
            <a:off x="642910" y="4643446"/>
            <a:ext cx="8072494" cy="17995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Mengamalkan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memperkuatkan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memantapkan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benteng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godaan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tiba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 </a:t>
            </a:r>
            <a:endParaRPr lang="ms-MY" sz="2800" dirty="0"/>
          </a:p>
        </p:txBody>
      </p:sp>
      <p:sp>
        <p:nvSpPr>
          <p:cNvPr id="6" name="Curved Right Arrow 5"/>
          <p:cNvSpPr/>
          <p:nvPr/>
        </p:nvSpPr>
        <p:spPr>
          <a:xfrm>
            <a:off x="285720" y="5000636"/>
            <a:ext cx="428628" cy="1000132"/>
          </a:xfrm>
          <a:prstGeom prst="curvedRightArrow">
            <a:avLst>
              <a:gd name="adj1" fmla="val 48628"/>
              <a:gd name="adj2" fmla="val 50042"/>
              <a:gd name="adj3" fmla="val 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2928934"/>
            <a:ext cx="8215370" cy="142876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langkah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waspada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mengharungi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kancah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8" name="Curved Right Arrow 7"/>
          <p:cNvSpPr/>
          <p:nvPr/>
        </p:nvSpPr>
        <p:spPr>
          <a:xfrm>
            <a:off x="285720" y="3143248"/>
            <a:ext cx="428628" cy="1000132"/>
          </a:xfrm>
          <a:prstGeom prst="curvedRightArrow">
            <a:avLst>
              <a:gd name="adj1" fmla="val 48628"/>
              <a:gd name="adj2" fmla="val 50042"/>
              <a:gd name="adj3" fmla="val 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214282" y="1357298"/>
            <a:ext cx="428628" cy="1071570"/>
          </a:xfrm>
          <a:prstGeom prst="curvedRightArrow">
            <a:avLst>
              <a:gd name="adj1" fmla="val 48628"/>
              <a:gd name="adj2" fmla="val 50042"/>
              <a:gd name="adj3" fmla="val 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8596" y="-24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</a:t>
            </a:r>
            <a:r>
              <a:rPr kumimoji="0" lang="en-US" sz="28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Dalam</a:t>
            </a:r>
            <a:r>
              <a:rPr kumimoji="0" lang="en-US" sz="28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Surah</a:t>
            </a:r>
            <a:r>
              <a:rPr kumimoji="0" lang="en-US" sz="28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Taha</a:t>
            </a:r>
            <a:r>
              <a:rPr kumimoji="0" lang="en-US" sz="28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Ayat</a:t>
            </a:r>
            <a:r>
              <a:rPr kumimoji="0" lang="en-US" sz="28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82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643446"/>
            <a:ext cx="9144000" cy="1631216"/>
          </a:xfrm>
          <a:prstGeom prst="rect">
            <a:avLst/>
          </a:prstGeom>
          <a:solidFill>
            <a:srgbClr val="0070C0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(Allah)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amat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ampun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bertaubat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beramal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soleh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kemudian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tetap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teguh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menurut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petunjuk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1500174"/>
            <a:ext cx="733085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وَإِنِّي لَغَفَّارٌ لِّمَن تَابَ وَآمَنَ</a:t>
            </a:r>
            <a:endParaRPr lang="en-US" sz="8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وَعَمِلَ صَالِحًا ثُمَّ اهْتَدَى</a:t>
            </a:r>
            <a:endParaRPr lang="ms-MY" sz="8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518.photobucket.com/albums/u345/aznroxas/Sky_Spl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428868"/>
            <a:ext cx="9144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928670"/>
            <a:ext cx="7467600" cy="1200329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TAZ AIZI SAIDI\Pictures\Bumi.jpg"/>
          <p:cNvPicPr>
            <a:picLocks noChangeAspect="1" noChangeArrowheads="1"/>
          </p:cNvPicPr>
          <p:nvPr/>
        </p:nvPicPr>
        <p:blipFill>
          <a:blip r:embed="rId2"/>
          <a:srcRect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6562"/>
            <a:ext cx="9144000" cy="1341438"/>
          </a:xfrm>
          <a:prstGeom prst="rect">
            <a:avLst/>
          </a:prstGeom>
          <a:solidFill>
            <a:srgbClr val="FFC000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14554"/>
            <a:ext cx="896775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57364"/>
            <a:ext cx="9144000" cy="2215991"/>
          </a:xfrm>
          <a:prstGeom prst="rect">
            <a:avLst/>
          </a:prstGeom>
          <a:solidFill>
            <a:srgbClr val="0070C0">
              <a:alpha val="54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054152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17550"/>
            <a:ext cx="9144000" cy="1754326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C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أَشْهَدُ أَنْ لآ إِلَهَ إِلاَّ اللهُ وَحْدَهُ لاَ شَرِيْكَ لَهُ، وَأَشْهَدُ أَنَّ مُحَمَّدًا عَبْدُهُ وَرَسُولُهُ</a:t>
            </a:r>
            <a:endParaRPr lang="ms-MY" sz="5400" dirty="0">
              <a:solidFill>
                <a:srgbClr val="FFC0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00438"/>
            <a:ext cx="8286808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endParaRPr lang="en-US" sz="32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00174"/>
            <a:ext cx="9144000" cy="1754326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صَلَّى اللهُ عَلَيهِ وَعَلَى آلِهِ وَأَصْحَابِهِ وَمَنْ تَبِعَهُمْ بِإِحْسَانٍ إِلَى يَومِ الدِّينِ.</a:t>
            </a:r>
            <a:endParaRPr lang="ms-MY" sz="5400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786190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pengikut-pengikutnya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14285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10927"/>
            <a:ext cx="9144000" cy="1938992"/>
          </a:xfrm>
          <a:prstGeom prst="rect">
            <a:avLst/>
          </a:prstGeom>
          <a:solidFill>
            <a:srgbClr val="0070C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فَيَا عِبَادَ اللهِ، اتَّقُوْا اللهَ، أُوْصِيْكُمْ وَإِيَّايَ بِتَقْوَى اللهِ وَطَاعَتِهِ، فَقَدْ فَازَ الْمُتَّقُونَ.</a:t>
            </a:r>
            <a:endParaRPr lang="ms-MY" sz="6000" dirty="0" smtClean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21072"/>
            <a:ext cx="9144000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,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wasiatkankan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Allah.Maka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714348" y="5072074"/>
            <a:ext cx="6786610" cy="1571636"/>
          </a:xfrm>
          <a:prstGeom prst="round2Diag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Mudahan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beroleh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kebahagian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Up Arrow 4"/>
          <p:cNvSpPr/>
          <p:nvPr/>
        </p:nvSpPr>
        <p:spPr>
          <a:xfrm rot="16200000" flipH="1">
            <a:off x="6760172" y="4312663"/>
            <a:ext cx="2707894" cy="1654949"/>
          </a:xfrm>
          <a:prstGeom prst="curvedUpArrow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57752" y="2214554"/>
            <a:ext cx="4071966" cy="2428892"/>
          </a:xfrm>
          <a:prstGeom prst="round2Diag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nilainya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selain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meningkatkan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takwa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Up Arrow 6"/>
          <p:cNvSpPr/>
          <p:nvPr/>
        </p:nvSpPr>
        <p:spPr>
          <a:xfrm rot="10800000" flipH="1">
            <a:off x="4000496" y="1071543"/>
            <a:ext cx="2071702" cy="1214447"/>
          </a:xfrm>
          <a:prstGeom prst="curvedUp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04800" y="1428736"/>
            <a:ext cx="4195762" cy="137160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Bertaqwalah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18625920" flipV="1">
            <a:off x="349654" y="2594794"/>
            <a:ext cx="1332535" cy="1723037"/>
          </a:xfrm>
          <a:prstGeom prst="curvedRightArrow">
            <a:avLst>
              <a:gd name="adj1" fmla="val 25000"/>
              <a:gd name="adj2" fmla="val 40818"/>
              <a:gd name="adj3" fmla="val 25000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857224" y="3071810"/>
            <a:ext cx="3857652" cy="1643074"/>
          </a:xfrm>
          <a:prstGeom prst="ellipse">
            <a:avLst/>
          </a:prstGeom>
          <a:gradFill flip="none" rotWithShape="1">
            <a:gsLst>
              <a:gs pos="9000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Marilah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191136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1214422"/>
            <a:ext cx="8572560" cy="10001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contoh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Islam.</a:t>
            </a:r>
            <a:endParaRPr lang="ms-MY" sz="2800" dirty="0"/>
          </a:p>
        </p:txBody>
      </p:sp>
      <p:sp>
        <p:nvSpPr>
          <p:cNvPr id="5" name="Rectangle 4"/>
          <p:cNvSpPr/>
          <p:nvPr/>
        </p:nvSpPr>
        <p:spPr>
          <a:xfrm>
            <a:off x="428596" y="2428868"/>
            <a:ext cx="8072494" cy="142876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beristighfar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- 70 kali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tahajjud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waktu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6" name="Rectangle 5"/>
          <p:cNvSpPr/>
          <p:nvPr/>
        </p:nvSpPr>
        <p:spPr>
          <a:xfrm>
            <a:off x="214282" y="4028214"/>
            <a:ext cx="8429684" cy="100013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Walaupun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dahulu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diampun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</a:t>
            </a:r>
            <a:endParaRPr lang="ms-MY" sz="2800" dirty="0"/>
          </a:p>
        </p:txBody>
      </p:sp>
      <p:sp>
        <p:nvSpPr>
          <p:cNvPr id="7" name="Rectangle 6"/>
          <p:cNvSpPr/>
          <p:nvPr/>
        </p:nvSpPr>
        <p:spPr>
          <a:xfrm>
            <a:off x="214282" y="5286364"/>
            <a:ext cx="8643998" cy="1428760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menjelaskan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“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Apakah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             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(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Riwayat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Bukhari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Muslim)</a:t>
            </a:r>
            <a:endParaRPr lang="ms-MY" sz="2400" b="1" dirty="0">
              <a:latin typeface="Berlin Sans FB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-142908" y="2000240"/>
            <a:ext cx="1214446" cy="500066"/>
          </a:xfrm>
          <a:prstGeom prst="bentConnector3">
            <a:avLst>
              <a:gd name="adj1" fmla="val 50000"/>
            </a:avLst>
          </a:prstGeom>
          <a:ln w="10795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5400000">
            <a:off x="7679553" y="3536157"/>
            <a:ext cx="1071570" cy="428628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314" y="1428736"/>
            <a:ext cx="8715404" cy="1754326"/>
          </a:xfrm>
          <a:prstGeom prst="rect">
            <a:avLst/>
          </a:prstGeom>
          <a:solidFill>
            <a:srgbClr val="0070C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</a:t>
            </a:r>
            <a:r>
              <a:rPr lang="ar-SA" sz="54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54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54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54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مُحَمَّدًا </a:t>
            </a:r>
            <a:r>
              <a:rPr lang="ar-SA" sz="54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54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</a:t>
            </a:r>
            <a:endParaRPr lang="ms-MY" sz="5400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786190"/>
            <a:ext cx="8643998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28596" y="19113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Kesimpulannya</a:t>
            </a:r>
            <a:r>
              <a:rPr lang="en-US" sz="3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3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1142984"/>
            <a:ext cx="8286808" cy="121444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masih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beristighfar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beramal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walaupun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keampunan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500" dirty="0"/>
          </a:p>
        </p:txBody>
      </p:sp>
      <p:sp>
        <p:nvSpPr>
          <p:cNvPr id="12" name="Rectangle 11"/>
          <p:cNvSpPr/>
          <p:nvPr/>
        </p:nvSpPr>
        <p:spPr>
          <a:xfrm>
            <a:off x="500034" y="2571744"/>
            <a:ext cx="8286808" cy="1357322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yang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kedaifan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terjerumus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maksiat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bertaubat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beramal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penebusan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500" dirty="0"/>
          </a:p>
        </p:txBody>
      </p:sp>
      <p:sp>
        <p:nvSpPr>
          <p:cNvPr id="13" name="Rectangle 12"/>
          <p:cNvSpPr/>
          <p:nvPr/>
        </p:nvSpPr>
        <p:spPr>
          <a:xfrm>
            <a:off x="500034" y="4143380"/>
            <a:ext cx="8286808" cy="1285884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Rebutlah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peluang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mempertingkatkan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keimanan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menambah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bekalan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500" dirty="0"/>
          </a:p>
        </p:txBody>
      </p:sp>
      <p:sp>
        <p:nvSpPr>
          <p:cNvPr id="14" name="Rectangle 13"/>
          <p:cNvSpPr/>
          <p:nvPr/>
        </p:nvSpPr>
        <p:spPr>
          <a:xfrm>
            <a:off x="500034" y="5572116"/>
            <a:ext cx="8286808" cy="1071594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ajal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tiba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bertaubatlah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peluang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500" dirty="0"/>
          </a:p>
        </p:txBody>
      </p:sp>
      <p:sp>
        <p:nvSpPr>
          <p:cNvPr id="15" name="Bevel 14"/>
          <p:cNvSpPr/>
          <p:nvPr/>
        </p:nvSpPr>
        <p:spPr>
          <a:xfrm>
            <a:off x="214282" y="1357298"/>
            <a:ext cx="428628" cy="714380"/>
          </a:xfrm>
          <a:prstGeom prst="bevel">
            <a:avLst>
              <a:gd name="adj" fmla="val 15270"/>
            </a:avLst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  <a:cs typeface="Aharoni" pitchFamily="2" charset="-79"/>
              </a:rPr>
              <a:t>1</a:t>
            </a:r>
            <a:endParaRPr lang="en-US" sz="3200" dirty="0">
              <a:ln w="952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214282" y="2786058"/>
            <a:ext cx="428628" cy="714380"/>
          </a:xfrm>
          <a:prstGeom prst="bevel">
            <a:avLst>
              <a:gd name="adj" fmla="val 15270"/>
            </a:avLst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  <a:cs typeface="Aharoni" pitchFamily="2" charset="-79"/>
              </a:rPr>
              <a:t>2</a:t>
            </a:r>
            <a:endParaRPr lang="en-US" sz="3200" dirty="0">
              <a:ln w="952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214282" y="4341676"/>
            <a:ext cx="428628" cy="714380"/>
          </a:xfrm>
          <a:prstGeom prst="bevel">
            <a:avLst>
              <a:gd name="adj" fmla="val 15270"/>
            </a:avLst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  <a:cs typeface="Aharoni" pitchFamily="2" charset="-79"/>
              </a:rPr>
              <a:t>3</a:t>
            </a:r>
            <a:endParaRPr lang="en-US" sz="3200" dirty="0">
              <a:ln w="952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214282" y="5715016"/>
            <a:ext cx="428628" cy="714380"/>
          </a:xfrm>
          <a:prstGeom prst="bevel">
            <a:avLst>
              <a:gd name="adj" fmla="val 15270"/>
            </a:avLst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  <a:cs typeface="Aharoni" pitchFamily="2" charset="-79"/>
              </a:rPr>
              <a:t>4</a:t>
            </a:r>
            <a:endParaRPr lang="en-US" sz="3200" dirty="0">
              <a:ln w="952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irm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00298" y="71414"/>
            <a:ext cx="4429156" cy="9286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Firman</a:t>
            </a:r>
            <a:r>
              <a:rPr kumimoji="0" lang="en-US" sz="2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Allah S.W.T. :</a:t>
            </a:r>
            <a:endParaRPr kumimoji="0" lang="ms-MY" sz="2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571480"/>
            <a:ext cx="698658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2341" y="2643182"/>
            <a:ext cx="31990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Surah</a:t>
            </a: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Al-</a:t>
            </a:r>
            <a:r>
              <a:rPr kumimoji="0" lang="en-US" sz="2000" b="0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Ahzab</a:t>
            </a: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: </a:t>
            </a:r>
            <a:r>
              <a:rPr kumimoji="0" lang="en-US" sz="2000" b="0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Ayat</a:t>
            </a: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357562"/>
            <a:ext cx="9144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</a:t>
            </a:r>
          </a:p>
          <a:p>
            <a:pPr algn="ctr">
              <a:defRPr/>
            </a:pPr>
            <a:endParaRPr lang="en-US" sz="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5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6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450" y="0"/>
            <a:ext cx="9286908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282" y="3000372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192114"/>
            <a:ext cx="9144000" cy="2308324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450" y="0"/>
            <a:ext cx="9286908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246046"/>
            <a:ext cx="8696326" cy="1754326"/>
          </a:xfrm>
          <a:prstGeom prst="rect">
            <a:avLst/>
          </a:prstGeom>
          <a:solidFill>
            <a:schemeClr val="accent1">
              <a:lumMod val="50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518" y="3214686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581046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450" y="0"/>
            <a:ext cx="9286908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57158" y="1214422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450" y="0"/>
            <a:ext cx="9286908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450" y="0"/>
            <a:ext cx="9286908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85786" y="1225689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209620"/>
            <a:ext cx="8286808" cy="1938992"/>
          </a:xfrm>
          <a:prstGeom prst="rect">
            <a:avLst/>
          </a:prstGeom>
          <a:solidFill>
            <a:srgbClr val="0070C0">
              <a:alpha val="44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صَلَّى اللهُ عَلَيهِ وَعَلَى آلِهِ وَأَصْحَابِهِ وَمَنْ تَبِعَهُمْ بِإِحْسَانٍ إِلَى يَومِ الدِّينِ.</a:t>
            </a:r>
            <a:endParaRPr lang="ms-MY" sz="6000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786190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pengikut-pengikutnya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TAZ AIZI SAIDI\Pictures\taubat.jp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b="203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STAZ AIZI SAIDI\Pictures\taubat.jp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b="203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dirty="0" smtClean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 smtClean="0">
              <a:ln w="3175" cmpd="sng">
                <a:solidFill>
                  <a:srgbClr val="99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 smtClean="0">
              <a:ln w="3175" cmpd="sng">
                <a:solidFill>
                  <a:srgbClr val="99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3000" dirty="0" smtClean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dirty="0" err="1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dirty="0">
                <a:ln w="3175" cmpd="sng">
                  <a:solidFill>
                    <a:srgbClr val="99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b="38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2643182"/>
            <a:ext cx="8929718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00042"/>
            <a:ext cx="9144000" cy="1571636"/>
          </a:xfrm>
          <a:prstGeom prst="roundRect">
            <a:avLst/>
          </a:prstGeom>
          <a:solidFill>
            <a:srgbClr val="0066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129581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510927"/>
            <a:ext cx="8572560" cy="2308324"/>
          </a:xfrm>
          <a:prstGeom prst="rect">
            <a:avLst/>
          </a:prstGeom>
          <a:solidFill>
            <a:srgbClr val="0070C0">
              <a:alpha val="42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فَيَا عِبَادَ اللهِ، اتَّقُواْ اللهَ، أُوْصِيْكُمْ وَإِيَّايَ بِتَقْوَى اللهِ، فَقَدْ فَازَ الْمُتَّقُوْنَ. وَاعْلَمُواْ أَنَّ اللهَ قَدْ أَوْجَبَ التَّوبَةَ عَلَى عِبَادِهِ الْمُؤمِنِيْنَ.</a:t>
            </a:r>
            <a:endParaRPr lang="ms-MY" sz="48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21072"/>
            <a:ext cx="9144000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,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wasiatkankan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Allah.Maka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bertaqwa.Ketahuilah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mewajibkan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Taubat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Curved Right Arrow 8"/>
          <p:cNvSpPr/>
          <p:nvPr/>
        </p:nvSpPr>
        <p:spPr>
          <a:xfrm rot="4078460">
            <a:off x="2029359" y="1158028"/>
            <a:ext cx="1326529" cy="2498408"/>
          </a:xfrm>
          <a:prstGeom prst="curvedRightArrow">
            <a:avLst>
              <a:gd name="adj1" fmla="val 25000"/>
              <a:gd name="adj2" fmla="val 50000"/>
              <a:gd name="adj3" fmla="val 40247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00628" y="3571876"/>
            <a:ext cx="3786182" cy="142876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Tinggal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 rot="17377785" flipH="1">
            <a:off x="5856151" y="1222499"/>
            <a:ext cx="1284109" cy="2440464"/>
          </a:xfrm>
          <a:prstGeom prst="curvedRightArrow">
            <a:avLst>
              <a:gd name="adj1" fmla="val 25000"/>
              <a:gd name="adj2" fmla="val 50000"/>
              <a:gd name="adj3" fmla="val 40247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158" y="3571876"/>
            <a:ext cx="4000528" cy="142876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Laksana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Ajarannya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7488" y="1142984"/>
            <a:ext cx="3500462" cy="2357454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Tingkatkan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Ketaqwaan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ms-MY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785786" y="4143404"/>
            <a:ext cx="7572428" cy="2571744"/>
          </a:xfrm>
          <a:prstGeom prst="upArrowCallout">
            <a:avLst>
              <a:gd name="adj1" fmla="val 26628"/>
              <a:gd name="adj2" fmla="val 41882"/>
              <a:gd name="adj3" fmla="val 25000"/>
              <a:gd name="adj4" fmla="val 64977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Agar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dicucuri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kebahagian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Aharoni" pitchFamily="2" charset="-79"/>
              </a:rPr>
              <a:t>Tajuk</a:t>
            </a:r>
            <a:r>
              <a:rPr kumimoji="0" lang="en-US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Aharoni" pitchFamily="2" charset="-79"/>
              </a:rPr>
              <a:t>Khutbah</a:t>
            </a:r>
            <a:r>
              <a:rPr kumimoji="0" lang="en-US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Aharoni" pitchFamily="2" charset="-79"/>
              </a:rPr>
              <a:t>Hari</a:t>
            </a:r>
            <a:r>
              <a:rPr kumimoji="0" lang="en-US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Aharoni" pitchFamily="2" charset="-79"/>
              </a:rPr>
              <a:t>ini</a:t>
            </a:r>
            <a:r>
              <a:rPr kumimoji="0" lang="en-US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Aharoni" pitchFamily="2" charset="-79"/>
              </a:rPr>
              <a:t> ……</a:t>
            </a:r>
            <a:endParaRPr kumimoji="0" lang="en-US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radley Hand ITC" pitchFamily="66" charset="0"/>
              <a:ea typeface="+mj-ea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143380"/>
            <a:ext cx="821537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BERTAUBATLAH KEPADA ALLAH</a:t>
            </a:r>
            <a:endParaRPr lang="ms-MY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9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763036"/>
            <a:ext cx="3857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  <a:cs typeface="Arial" pitchFamily="34" charset="0"/>
              </a:rPr>
              <a:t>Khutbah</a:t>
            </a:r>
            <a:r>
              <a:rPr lang="en-US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  <a:cs typeface="Arial" pitchFamily="34" charset="0"/>
              </a:rPr>
              <a:t> Multimedia</a:t>
            </a:r>
            <a:endParaRPr lang="en-US" sz="28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Demi IT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4786322"/>
            <a:ext cx="7286676" cy="1500198"/>
          </a:xfrm>
          <a:prstGeom prst="rect">
            <a:avLst/>
          </a:prstGeom>
          <a:solidFill>
            <a:srgbClr val="FF00FF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Semoga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kedudukan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istimewa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bertakwa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 flipH="1">
            <a:off x="7358082" y="3857628"/>
            <a:ext cx="1143008" cy="1643074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042" y="2928934"/>
            <a:ext cx="6929486" cy="1214446"/>
          </a:xfrm>
          <a:prstGeom prst="rect">
            <a:avLst/>
          </a:prstGeom>
          <a:solidFill>
            <a:srgbClr val="0000FF">
              <a:alpha val="58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tinggal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714348" y="1785926"/>
            <a:ext cx="1143008" cy="1643074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142984"/>
            <a:ext cx="7858180" cy="1000132"/>
          </a:xfrm>
          <a:prstGeom prst="rect">
            <a:avLst/>
          </a:prstGeom>
          <a:solidFill>
            <a:srgbClr val="003300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Berpegang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teguh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ajaran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834" r="3676" b="6879"/>
          <a:stretch>
            <a:fillRect/>
          </a:stretch>
        </p:blipFill>
        <p:spPr bwMode="auto">
          <a:xfrm>
            <a:off x="-11575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-24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Az-Zukhruf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43…..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" y="4889088"/>
            <a:ext cx="9144000" cy="1692771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demikian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berpegang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teguhlah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Al-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quran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diwahyukan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berada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jalan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2143116"/>
            <a:ext cx="73997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فَاسْتَمْسِكْ بِالَّذِي أُوحِيَ إِلَيْكَ</a:t>
            </a:r>
            <a:endParaRPr lang="en-US" sz="7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إِنَّكَ عَلَى صِرَاطٍ مُّسْتَقِيمٍ</a:t>
            </a:r>
            <a:endParaRPr lang="ms-MY" sz="7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1520</Words>
  <Application>Microsoft Office PowerPoint</Application>
  <PresentationFormat>On-screen Show (4:3)</PresentationFormat>
  <Paragraphs>178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USTAZ AIZI SAIDI</dc:creator>
  <cp:lastModifiedBy>oem</cp:lastModifiedBy>
  <cp:revision>112</cp:revision>
  <dcterms:created xsi:type="dcterms:W3CDTF">2010-02-09T10:33:05Z</dcterms:created>
  <dcterms:modified xsi:type="dcterms:W3CDTF">2010-04-01T01:18:31Z</dcterms:modified>
</cp:coreProperties>
</file>